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 autoAdjust="0"/>
    <p:restoredTop sz="94660"/>
  </p:normalViewPr>
  <p:slideViewPr>
    <p:cSldViewPr snapToGrid="0">
      <p:cViewPr>
        <p:scale>
          <a:sx n="110" d="100"/>
          <a:sy n="110" d="100"/>
        </p:scale>
        <p:origin x="88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0A16-0AB3-405F-A7C8-E162BFDDB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4D1B4-4F81-4B9C-965B-CE59D20E7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31142-6610-4286-8C22-D87D2FD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0B05E-96A4-480A-8C31-9243F67E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E58B-E110-4247-B723-7596E00D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96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1DA8-1181-4594-824B-4A44CC13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A82CB-4A10-4387-9945-59D7991ED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87F33-0B29-4BEA-B4C5-6DE4AEC1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6A9FF-BFAE-4E2B-BF28-3AEBD6B9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D0E5D-ABBD-4029-A55A-90878437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C4E97-85E4-4195-8F64-C493A205F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E3D19-F35A-4017-8FC3-7A05F81D0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29187-84EA-470B-8805-12355AC78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EEE55-7DF6-458A-BB5D-10E87791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09C44-AFC3-4BEB-893D-2CCD948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7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C1B-513E-4BC8-9C8E-55AEFCBA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A6DE-D304-46B5-B247-4F40160DA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9FEE-67F8-426E-A158-5336063C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950CC-9830-4DB5-A9A7-65C7A3FB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1AA4-2898-4D23-B921-8CD9259A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9DAE-4CC7-438F-AAE4-6A67428D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9499E-60F8-473D-A647-59A08F11C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A61A2-4A50-44C5-9AE7-29B4316C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BBA6-E3D4-4697-BDD5-37F6F400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5A66F-88D0-4F9C-AC50-E36B8E51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2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0157-854C-4E8F-BE69-6D71C5E3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5003-9776-47B6-9559-43F3C41E4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D27D-0618-4877-884D-1A56159BC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24C24-F9C6-476B-B172-B6E0F8A1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319F1-1900-4A10-BE21-58CB2985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4E7E6-F88F-464F-8E25-969B7032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9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CD65-553E-4203-963A-A802B5F8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DD1BF-E011-461A-AEEE-8EE235A73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68E37-139A-4603-AE94-A739FCAF3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32E03-75AE-4281-A32A-0F68308E0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1B0F4-A0FE-47C4-AA8F-1078F1557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7C8E8-0EA7-4C5F-A562-61BEB286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50CBE-58AE-48B4-826A-47D63D34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612F01-09BD-4321-9581-38A392DF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BA6D-31AE-4E9E-A839-50669724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FFA60-3664-4197-A1E8-ACECA048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373CF-369D-46E4-A0DF-CF632557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ED21F-B204-419B-8B91-28949FDB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9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657C9-39B7-467D-8418-46E72E91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020F3-8C3B-4990-89D3-796FBC4F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B2288-FCCC-4EAC-85D8-D1D62CAA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C8C1-7805-490C-8A75-828007C7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409FC-BCDE-42DE-96B4-7F4CD2664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2342-7108-48DF-AF01-F46965B3B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9D21B-E543-4027-A7A7-5C239A3D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117ED-54DE-4870-B514-9DFB6D97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3B319-5B16-419F-8B4C-BA165BC0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4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BDA4-1D09-4B5C-8BF8-BC831AAA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61253-C410-4341-BF91-4865B8A4F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EA0DD-DECD-4944-A17C-1ED011514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C560E-5F55-4183-85ED-864C881B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5E786-7017-4AB7-8EDF-5A2F15A4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8AF6-A3E0-4839-9E26-935D753B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0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B6A203-7A38-4708-8D98-2C679757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D2302-1849-4FC2-87FD-4BC32264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E08C-1AB5-4480-A85C-B43D27D7C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FC994-6683-4CBC-A3FD-4DDC51522A7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CDAE7-AA35-435F-BF47-711E34D98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29E0-47BF-4CC9-8594-68A92D951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1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g"/><Relationship Id="rId39" Type="http://schemas.openxmlformats.org/officeDocument/2006/relationships/image" Target="../media/image38.png"/><Relationship Id="rId21" Type="http://schemas.openxmlformats.org/officeDocument/2006/relationships/image" Target="../media/image20.jpg"/><Relationship Id="rId34" Type="http://schemas.openxmlformats.org/officeDocument/2006/relationships/image" Target="../media/image33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32" Type="http://schemas.openxmlformats.org/officeDocument/2006/relationships/image" Target="../media/image31.jp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gif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png"/><Relationship Id="rId30" Type="http://schemas.openxmlformats.org/officeDocument/2006/relationships/image" Target="../media/image29.jp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bench&#10;&#10;Description automatically generated with medium confidence">
            <a:extLst>
              <a:ext uri="{FF2B5EF4-FFF2-40B4-BE49-F238E27FC236}">
                <a16:creationId xmlns:a16="http://schemas.microsoft.com/office/drawing/2014/main" id="{CF7F6DF8-EE7A-4847-95C3-941277CEC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47" y="-817811"/>
            <a:ext cx="3724036" cy="44688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1556278-EFEB-4D2A-8103-28A9D7DE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709" y="5111641"/>
            <a:ext cx="1566574" cy="1722953"/>
          </a:xfrm>
          <a:prstGeom prst="rect">
            <a:avLst/>
          </a:prstGeom>
        </p:spPr>
      </p:pic>
      <p:pic>
        <p:nvPicPr>
          <p:cNvPr id="78" name="Picture 7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5CA7A65D-D4CC-43D8-AC86-DE3EA716D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094" y="19806"/>
            <a:ext cx="1352147" cy="162412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BC72488-E77D-4D35-8A4C-E981963D8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192" y="10794"/>
            <a:ext cx="1972324" cy="4119410"/>
          </a:xfrm>
          <a:prstGeom prst="rect">
            <a:avLst/>
          </a:prstGeom>
        </p:spPr>
      </p:pic>
      <p:pic>
        <p:nvPicPr>
          <p:cNvPr id="38" name="Picture 3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101F715-9DEE-4A4C-9639-08E203091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84" y="1635829"/>
            <a:ext cx="3322337" cy="39868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E2C5A5-30CE-44CD-9C31-540C4E23A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749" y="1843630"/>
            <a:ext cx="1838380" cy="20171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5046-CBE3-4BB9-80E6-6A83D8C05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69080" y="-13889"/>
            <a:ext cx="3585223" cy="2703492"/>
          </a:xfrm>
          <a:prstGeom prst="rect">
            <a:avLst/>
          </a:prstGeom>
        </p:spPr>
      </p:pic>
      <p:pic>
        <p:nvPicPr>
          <p:cNvPr id="54" name="Picture 53" descr="A person holding a baby&#10;&#10;Description automatically generated">
            <a:extLst>
              <a:ext uri="{FF2B5EF4-FFF2-40B4-BE49-F238E27FC236}">
                <a16:creationId xmlns:a16="http://schemas.microsoft.com/office/drawing/2014/main" id="{6C08ED37-3C69-42E1-936B-4B0ECD4259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312" y="5037496"/>
            <a:ext cx="1841199" cy="2301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00D5E7-5472-40FD-AF3D-559CFC509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7083" y="0"/>
            <a:ext cx="1415908" cy="184363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163339B-ECB3-4B68-8D66-3805E63756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5366" y="3557562"/>
            <a:ext cx="1592282" cy="18304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E4FF10-9597-45A3-8A17-A233C8058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4606" y="4978820"/>
            <a:ext cx="1478721" cy="1886911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B5DE65B-CACA-4CE6-A1BC-77320236A2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34131" y="1843630"/>
            <a:ext cx="1819652" cy="1699255"/>
          </a:xfrm>
          <a:prstGeom prst="rect">
            <a:avLst/>
          </a:prstGeom>
        </p:spPr>
      </p:pic>
      <p:pic>
        <p:nvPicPr>
          <p:cNvPr id="7" name="Picture 6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9447C6D7-4A1A-4E1C-B4F9-6F0F05A56F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3" y="1776973"/>
            <a:ext cx="2198507" cy="263820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B83DFDC-33A3-435C-9CDE-254787A42F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90203" y="3449976"/>
            <a:ext cx="1649238" cy="17072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1AE9FF5-9162-49A9-9EF2-5E2CA8A874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81932" y="3451404"/>
            <a:ext cx="1667735" cy="2042728"/>
          </a:xfrm>
          <a:prstGeom prst="rect">
            <a:avLst/>
          </a:prstGeom>
        </p:spPr>
      </p:pic>
      <p:pic>
        <p:nvPicPr>
          <p:cNvPr id="62" name="Picture 61" descr="A close-up of a person&#10;&#10;Description automatically generated">
            <a:extLst>
              <a:ext uri="{FF2B5EF4-FFF2-40B4-BE49-F238E27FC236}">
                <a16:creationId xmlns:a16="http://schemas.microsoft.com/office/drawing/2014/main" id="{4E5F6373-7B6E-4535-AA84-448A994885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15" y="5145232"/>
            <a:ext cx="1444499" cy="173339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DE2915C-59AA-4A43-82BE-ABD5EB1A8D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5136" y="1861319"/>
            <a:ext cx="1378582" cy="1425201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F73CCED-C657-4072-A9CF-93B595FD03B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394" y="11791"/>
            <a:ext cx="1336794" cy="16095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27FA617-8C2E-4A07-B607-2948939A1BB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9465" y="5152153"/>
            <a:ext cx="1825307" cy="1722953"/>
          </a:xfrm>
          <a:prstGeom prst="rect">
            <a:avLst/>
          </a:prstGeom>
        </p:spPr>
      </p:pic>
      <p:pic>
        <p:nvPicPr>
          <p:cNvPr id="58" name="Picture 57" descr="A person with his mouth open&#10;&#10;Description automatically generated with medium confidence">
            <a:extLst>
              <a:ext uri="{FF2B5EF4-FFF2-40B4-BE49-F238E27FC236}">
                <a16:creationId xmlns:a16="http://schemas.microsoft.com/office/drawing/2014/main" id="{22238644-2ED0-4D5C-8A9C-E40137B99A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16" y="3476996"/>
            <a:ext cx="1428750" cy="17145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ECA648-742A-46EE-9047-23933B46FD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62" y="5138542"/>
            <a:ext cx="1455596" cy="174671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A4929A0-7C7E-439C-AE30-BB84CDF0F1C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254486" y="-2966"/>
            <a:ext cx="1383083" cy="1485786"/>
          </a:xfrm>
          <a:prstGeom prst="rect">
            <a:avLst/>
          </a:prstGeom>
        </p:spPr>
      </p:pic>
      <p:pic>
        <p:nvPicPr>
          <p:cNvPr id="60" name="Picture 5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55D98A4-1629-470F-AC7B-646744F058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619" y="3514294"/>
            <a:ext cx="1354785" cy="162574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B12142C-048A-4E4C-8F9D-EE25D2C1BA3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9386" y="1965840"/>
            <a:ext cx="1217414" cy="1528845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E6EAC8F-1006-451D-9C9F-FEFA21C41B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402" y="1747994"/>
            <a:ext cx="1480942" cy="1777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D0D170-C4A3-447C-89A6-FB63DD6F72A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21696" y="1817812"/>
            <a:ext cx="1434826" cy="289189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4546829-DBB4-4D1A-930D-AF1AA7E3B3D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28943" y="3407537"/>
            <a:ext cx="1336009" cy="1767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69FE46-996D-4E12-A251-46D7092C220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87366" y="3313764"/>
            <a:ext cx="1453896" cy="1857023"/>
          </a:xfrm>
          <a:prstGeom prst="rect">
            <a:avLst/>
          </a:prstGeom>
        </p:spPr>
      </p:pic>
      <p:pic>
        <p:nvPicPr>
          <p:cNvPr id="64" name="Picture 63" descr="A picture containing person, indoor, worktable&#10;&#10;Description automatically generated">
            <a:extLst>
              <a:ext uri="{FF2B5EF4-FFF2-40B4-BE49-F238E27FC236}">
                <a16:creationId xmlns:a16="http://schemas.microsoft.com/office/drawing/2014/main" id="{9D15C2D9-3077-466D-BEF3-CA974BB2D55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67" y="3570697"/>
            <a:ext cx="1687333" cy="2024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ADEEED-97F7-4FB9-AFFA-89DB1B6D788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518098" y="3511405"/>
            <a:ext cx="1356879" cy="1559777"/>
          </a:xfrm>
          <a:prstGeom prst="rect">
            <a:avLst/>
          </a:prstGeom>
        </p:spPr>
      </p:pic>
      <p:pic>
        <p:nvPicPr>
          <p:cNvPr id="52" name="Picture 51" descr="A person in a yellow raincoat&#10;&#10;Description automatically generated with low confidence">
            <a:extLst>
              <a:ext uri="{FF2B5EF4-FFF2-40B4-BE49-F238E27FC236}">
                <a16:creationId xmlns:a16="http://schemas.microsoft.com/office/drawing/2014/main" id="{5E2C4A1F-7D9A-4CDE-B10D-0BA25A2432F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649" y="5011057"/>
            <a:ext cx="1672046" cy="20064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FF136F-72BE-4A4D-8CC5-683669379BD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357805" y="4875405"/>
            <a:ext cx="1580506" cy="2142108"/>
          </a:xfrm>
          <a:prstGeom prst="rect">
            <a:avLst/>
          </a:prstGeom>
        </p:spPr>
      </p:pic>
      <p:pic>
        <p:nvPicPr>
          <p:cNvPr id="70" name="Picture 6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E5C4E9C-3C7A-46D4-A33A-72C53CA1F3E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957" y="5391885"/>
            <a:ext cx="1212043" cy="14544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B52810-F0A4-4EBC-AEF7-920D9F08076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289173" y="5327432"/>
            <a:ext cx="1351929" cy="1577250"/>
          </a:xfrm>
          <a:prstGeom prst="rect">
            <a:avLst/>
          </a:prstGeom>
        </p:spPr>
      </p:pic>
      <p:pic>
        <p:nvPicPr>
          <p:cNvPr id="4" name="Picture 3" descr="A person wearing a hat and glasses&#10;&#10;Description automatically generated with low confidence">
            <a:extLst>
              <a:ext uri="{FF2B5EF4-FFF2-40B4-BE49-F238E27FC236}">
                <a16:creationId xmlns:a16="http://schemas.microsoft.com/office/drawing/2014/main" id="{2007E25C-1B53-4305-B196-3EFE4470305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22" y="-16120"/>
            <a:ext cx="1535964" cy="184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857E5-1B71-434E-8BF0-DC9E8567906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825095" y="1823907"/>
            <a:ext cx="1537747" cy="18127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CC9F09-C9EB-4071-9BE3-6A133C642BD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664550" y="1818466"/>
            <a:ext cx="1324160" cy="164805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93B9EE8-53B4-420A-9685-9CFB94A0740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571938" y="15731"/>
            <a:ext cx="1160598" cy="18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Shiu, Shinhan</dc:creator>
  <cp:lastModifiedBy>Shiu, Shinhan</cp:lastModifiedBy>
  <cp:revision>21</cp:revision>
  <dcterms:created xsi:type="dcterms:W3CDTF">2021-04-14T14:05:38Z</dcterms:created>
  <dcterms:modified xsi:type="dcterms:W3CDTF">2022-03-08T15:16:35Z</dcterms:modified>
</cp:coreProperties>
</file>